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60" r:id="rId5"/>
  </p:sldIdLst>
  <p:sldSz cx="9720263" cy="17640300"/>
  <p:notesSz cx="6797675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68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A Lloyd" userId="00be9701-6e11-48d2-8b27-cfd248494fde" providerId="ADAL" clId="{1E5A68BE-3D37-4B39-9EE0-17A401216BF9}"/>
    <pc:docChg chg="modSld">
      <pc:chgData name="Mr A Lloyd" userId="00be9701-6e11-48d2-8b27-cfd248494fde" providerId="ADAL" clId="{1E5A68BE-3D37-4B39-9EE0-17A401216BF9}" dt="2022-02-08T10:11:06.263" v="105" actId="1076"/>
      <pc:docMkLst>
        <pc:docMk/>
      </pc:docMkLst>
      <pc:sldChg chg="modSp mod">
        <pc:chgData name="Mr A Lloyd" userId="00be9701-6e11-48d2-8b27-cfd248494fde" providerId="ADAL" clId="{1E5A68BE-3D37-4B39-9EE0-17A401216BF9}" dt="2022-02-08T10:11:06.263" v="105" actId="1076"/>
        <pc:sldMkLst>
          <pc:docMk/>
          <pc:sldMk cId="0" sldId="260"/>
        </pc:sldMkLst>
        <pc:spChg chg="mod">
          <ac:chgData name="Mr A Lloyd" userId="00be9701-6e11-48d2-8b27-cfd248494fde" providerId="ADAL" clId="{1E5A68BE-3D37-4B39-9EE0-17A401216BF9}" dt="2022-02-08T10:11:06.263" v="105" actId="1076"/>
          <ac:spMkLst>
            <pc:docMk/>
            <pc:sldMk cId="0" sldId="260"/>
            <ac:spMk id="122" creationId="{1C8B5B85-FDDF-4864-865B-64CB867596DF}"/>
          </ac:spMkLst>
        </pc:spChg>
        <pc:spChg chg="mod">
          <ac:chgData name="Mr A Lloyd" userId="00be9701-6e11-48d2-8b27-cfd248494fde" providerId="ADAL" clId="{1E5A68BE-3D37-4B39-9EE0-17A401216BF9}" dt="2022-02-08T10:07:58.393" v="60" actId="20577"/>
          <ac:spMkLst>
            <pc:docMk/>
            <pc:sldMk cId="0" sldId="260"/>
            <ac:spMk id="15432" creationId="{32E3DEE8-A7A8-0949-B19B-B17127478239}"/>
          </ac:spMkLst>
        </pc:spChg>
        <pc:picChg chg="mod">
          <ac:chgData name="Mr A Lloyd" userId="00be9701-6e11-48d2-8b27-cfd248494fde" providerId="ADAL" clId="{1E5A68BE-3D37-4B39-9EE0-17A401216BF9}" dt="2022-02-08T10:09:52.644" v="86" actId="1076"/>
          <ac:picMkLst>
            <pc:docMk/>
            <pc:sldMk cId="0" sldId="260"/>
            <ac:picMk id="80" creationId="{37E287A5-4026-4E49-B382-7EE8F11C1947}"/>
          </ac:picMkLst>
        </pc:picChg>
      </pc:sldChg>
    </pc:docChg>
  </pc:docChgLst>
  <pc:docChgLst>
    <pc:chgData name="Mrs M Morley" userId="425cc93e-44bb-4628-95b9-c91579c53336" providerId="ADAL" clId="{13A2C36D-8330-4936-94D8-8988AECE2127}"/>
    <pc:docChg chg="undo custSel modSld">
      <pc:chgData name="Mrs M Morley" userId="425cc93e-44bb-4628-95b9-c91579c53336" providerId="ADAL" clId="{13A2C36D-8330-4936-94D8-8988AECE2127}" dt="2022-01-10T20:26:22.793" v="168" actId="20577"/>
      <pc:docMkLst>
        <pc:docMk/>
      </pc:docMkLst>
      <pc:sldChg chg="modSp mod">
        <pc:chgData name="Mrs M Morley" userId="425cc93e-44bb-4628-95b9-c91579c53336" providerId="ADAL" clId="{13A2C36D-8330-4936-94D8-8988AECE2127}" dt="2022-01-10T20:26:22.793" v="168" actId="20577"/>
        <pc:sldMkLst>
          <pc:docMk/>
          <pc:sldMk cId="0" sldId="260"/>
        </pc:sldMkLst>
        <pc:spChg chg="mod">
          <ac:chgData name="Mrs M Morley" userId="425cc93e-44bb-4628-95b9-c91579c53336" providerId="ADAL" clId="{13A2C36D-8330-4936-94D8-8988AECE2127}" dt="2022-01-10T20:26:22.793" v="168" actId="20577"/>
          <ac:spMkLst>
            <pc:docMk/>
            <pc:sldMk cId="0" sldId="260"/>
            <ac:spMk id="4" creationId="{FBD1C367-7924-475E-AECD-A0D274F63755}"/>
          </ac:spMkLst>
        </pc:spChg>
        <pc:spChg chg="mod">
          <ac:chgData name="Mrs M Morley" userId="425cc93e-44bb-4628-95b9-c91579c53336" providerId="ADAL" clId="{13A2C36D-8330-4936-94D8-8988AECE2127}" dt="2022-01-10T20:26:22.183" v="167" actId="20577"/>
          <ac:spMkLst>
            <pc:docMk/>
            <pc:sldMk cId="0" sldId="260"/>
            <ac:spMk id="93" creationId="{C0D5DFF9-1A84-4036-965C-6F238C805F34}"/>
          </ac:spMkLst>
        </pc:spChg>
        <pc:spChg chg="mod">
          <ac:chgData name="Mrs M Morley" userId="425cc93e-44bb-4628-95b9-c91579c53336" providerId="ADAL" clId="{13A2C36D-8330-4936-94D8-8988AECE2127}" dt="2022-01-10T20:26:15.714" v="156" actId="20577"/>
          <ac:spMkLst>
            <pc:docMk/>
            <pc:sldMk cId="0" sldId="260"/>
            <ac:spMk id="94" creationId="{864D0477-A21D-4B6C-803E-D064A4D0ED0C}"/>
          </ac:spMkLst>
        </pc:spChg>
        <pc:spChg chg="mod">
          <ac:chgData name="Mrs M Morley" userId="425cc93e-44bb-4628-95b9-c91579c53336" providerId="ADAL" clId="{13A2C36D-8330-4936-94D8-8988AECE2127}" dt="2022-01-10T20:26:14.686" v="154" actId="20577"/>
          <ac:spMkLst>
            <pc:docMk/>
            <pc:sldMk cId="0" sldId="260"/>
            <ac:spMk id="95" creationId="{050E1EC0-2B8F-409B-94D7-D62EE51B860E}"/>
          </ac:spMkLst>
        </pc:spChg>
        <pc:spChg chg="mod">
          <ac:chgData name="Mrs M Morley" userId="425cc93e-44bb-4628-95b9-c91579c53336" providerId="ADAL" clId="{13A2C36D-8330-4936-94D8-8988AECE2127}" dt="2022-01-10T20:26:14.171" v="153" actId="20577"/>
          <ac:spMkLst>
            <pc:docMk/>
            <pc:sldMk cId="0" sldId="260"/>
            <ac:spMk id="96" creationId="{588907EA-0721-4B94-BCEB-8DD1C6D03CF6}"/>
          </ac:spMkLst>
        </pc:spChg>
        <pc:spChg chg="mod">
          <ac:chgData name="Mrs M Morley" userId="425cc93e-44bb-4628-95b9-c91579c53336" providerId="ADAL" clId="{13A2C36D-8330-4936-94D8-8988AECE2127}" dt="2022-01-10T20:26:18.668" v="161" actId="20577"/>
          <ac:spMkLst>
            <pc:docMk/>
            <pc:sldMk cId="0" sldId="260"/>
            <ac:spMk id="98" creationId="{FF986666-C16F-435F-A4CE-3399AC0317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718AA1-F918-1E41-81D9-1EE7471B9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9879B-D5F6-6E45-BF48-15D9B65862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4C7914-0EB7-3840-B0CA-16284FE8FB45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A921B4-FBD5-9842-80F5-CFE7D58FA3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4C9E3C-856D-5548-A711-CB8C857FE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40F75-09D7-5B44-B12B-F608BFB82C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7099A-6A2B-E349-822E-FB5A319AF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/>
            </a:lvl1pPr>
          </a:lstStyle>
          <a:p>
            <a:pPr>
              <a:defRPr/>
            </a:pPr>
            <a:fld id="{F5573027-4EEE-4445-A9D2-2370B4098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77EB-0E35-4F43-9C5C-2C718532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AE42-D538-0443-ADE6-36EE114429CD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66B4-6002-8C41-9F97-75E6556D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A9DE3-6A7B-7B46-88E9-A20D98B5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96A38-0C12-DF4D-BCF8-D52092E97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1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B5C0-029F-AE4C-867F-63AA24FB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62DC-E8F4-1542-92A2-7E44609E3556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F621E-D7B0-BD4E-A1AF-C547D94F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12141-AFAC-BF44-8D93-F9F1BF0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614C-5191-F94D-8FD7-57C0AB493B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1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0941-509D-6A48-ACC6-278AB8D7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C162-07EA-044F-A337-8D3C499433AE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D75D-CE75-0342-B2D5-1821D5124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15D08-CBBF-6148-82F9-F39C6BD5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79B2-3F2A-274D-BA9B-3AB2E82624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7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6A814-0FBC-2E45-91F8-A2537CC4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0FAA-52F3-5345-B1B3-30A96F40400D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4A3A4-867D-9349-AB30-DC31023F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0567-5BF0-5E42-8E2F-BC5E16A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176C-91C8-FA4F-9CE0-D6F7D94E9A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5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4BA42-921E-D747-9D63-A71D5C40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D2F9-978F-C74E-B173-2E8266B30865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25BF-51C1-BC48-8538-BD7E3E8D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4FC14-1C19-0146-AB8D-66A84386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0AE-F1C0-8E47-AF57-D45847740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8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AAF17A-3317-274D-AD42-489D795B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FDB-6D4A-3646-BFB2-52A9AED60076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09C509-9DE0-B94E-890C-91013890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9A629F-8A91-EA49-8282-A5F5761B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C2E4-74FC-4343-85C4-9374D2EC09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5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A2C36C-57AF-5347-8656-C033516A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839F-EF79-F04A-BF32-79540940D1FD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914AA9-F6BB-F044-A734-96B0131F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E6CC7-E548-DC4E-98EF-66322404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B42C-EA37-8846-83AE-32E772D5A7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2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0403989-919C-DB44-A16B-AA2B2C8C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5135-5AF7-2442-9515-859083BBCA28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A20CF5-2749-C244-B4C7-A81040BC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E078BD-F128-4B4A-B165-9A129281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06EA-2A8E-F049-BA0A-C1C3B79D8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23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04AA4D-985E-3A4F-AE05-4F9D08D8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2D9A-D794-E440-8275-386D63818305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1F408B-6F78-E54C-82E6-1B24C0CD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0A1B59-A984-9D44-9673-15FD8568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294A-4E74-DF49-B089-D330BFF502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B84F66-61FB-D74E-9551-E56C0355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6E85-9FB5-9740-9951-5C4FC9479C2A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0252DA-AE2F-E84C-9D87-4EF0008C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49AB73-8AD5-5746-A7D0-2F123DA1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AC7A-3E39-314A-A439-53F08FF6E0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212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F24E1-9C4C-1A4D-81ED-3619CC48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C1BA-D02C-BB4B-9135-3BCC49CA07C7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1CD762-E63D-DB4C-8C27-56E2DF3E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99D72F-A6AB-604F-BD6C-9498A4EF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B2DA1-B2AD-6046-8D64-9D4C60016A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8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E6C1D0-B94A-FD48-A8E0-088CEFF49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7DD38B-762A-4D44-AB77-D298F54B9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2FC2-6ED7-CE42-B3B6-1CA62230B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635954-6A0C-5640-A273-777C97D6F299}" type="datetimeFigureOut">
              <a:rPr lang="en-GB"/>
              <a:pPr>
                <a:defRPr/>
              </a:pPr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870B-3AF4-9144-A232-CE01F5AC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61F9-0997-8B44-A63B-DAA1653DA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2C0D24-0FE4-3E4F-A502-31315E36F9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6657D9D-4694-214F-A5C6-C9594B11A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956" y="1677760"/>
            <a:ext cx="8454349" cy="14284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81C20FC3-2D77-6348-A4F5-181A98B987E8}"/>
              </a:ext>
            </a:extLst>
          </p:cNvPr>
          <p:cNvSpPr/>
          <p:nvPr/>
        </p:nvSpPr>
        <p:spPr>
          <a:xfrm>
            <a:off x="7548563" y="11706225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69" name="TextBox 53">
            <a:extLst>
              <a:ext uri="{FF2B5EF4-FFF2-40B4-BE49-F238E27FC236}">
                <a16:creationId xmlns:a16="http://schemas.microsoft.com/office/drawing/2014/main" id="{7F48B8B3-6CB3-9B42-8116-606C616F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12044363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8</a:t>
            </a:r>
          </a:p>
        </p:txBody>
      </p:sp>
      <p:sp>
        <p:nvSpPr>
          <p:cNvPr id="15370" name="TextBox 52">
            <a:extLst>
              <a:ext uri="{FF2B5EF4-FFF2-40B4-BE49-F238E27FC236}">
                <a16:creationId xmlns:a16="http://schemas.microsoft.com/office/drawing/2014/main" id="{F48E3E76-49DC-B244-8F65-0C10E589D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5" y="11904663"/>
            <a:ext cx="1196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9FF0A10-6FF7-BB4F-9025-EF305521C960}"/>
              </a:ext>
            </a:extLst>
          </p:cNvPr>
          <p:cNvSpPr/>
          <p:nvPr/>
        </p:nvSpPr>
        <p:spPr>
          <a:xfrm>
            <a:off x="7548563" y="8539163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2" name="TextBox 53">
            <a:extLst>
              <a:ext uri="{FF2B5EF4-FFF2-40B4-BE49-F238E27FC236}">
                <a16:creationId xmlns:a16="http://schemas.microsoft.com/office/drawing/2014/main" id="{FD57A4A2-F48F-1D43-9B39-F49B04CDA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8877300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9</a:t>
            </a:r>
          </a:p>
        </p:txBody>
      </p:sp>
      <p:sp>
        <p:nvSpPr>
          <p:cNvPr id="15373" name="TextBox 52">
            <a:extLst>
              <a:ext uri="{FF2B5EF4-FFF2-40B4-BE49-F238E27FC236}">
                <a16:creationId xmlns:a16="http://schemas.microsoft.com/office/drawing/2014/main" id="{B8B4215D-55E4-F14E-B395-F05E0E8A2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5" y="8737600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0D6217-DE29-D64A-BCAD-4233189A3B47}"/>
              </a:ext>
            </a:extLst>
          </p:cNvPr>
          <p:cNvSpPr/>
          <p:nvPr/>
        </p:nvSpPr>
        <p:spPr>
          <a:xfrm>
            <a:off x="7548563" y="5373688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5" name="TextBox 53">
            <a:extLst>
              <a:ext uri="{FF2B5EF4-FFF2-40B4-BE49-F238E27FC236}">
                <a16:creationId xmlns:a16="http://schemas.microsoft.com/office/drawing/2014/main" id="{3307B62A-A774-704C-92CC-890F1660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5711825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10</a:t>
            </a:r>
          </a:p>
        </p:txBody>
      </p:sp>
      <p:sp>
        <p:nvSpPr>
          <p:cNvPr id="15376" name="TextBox 52">
            <a:extLst>
              <a:ext uri="{FF2B5EF4-FFF2-40B4-BE49-F238E27FC236}">
                <a16:creationId xmlns:a16="http://schemas.microsoft.com/office/drawing/2014/main" id="{3EFCC49E-1DD2-E746-92DD-1BF0893F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5" y="5572125"/>
            <a:ext cx="1196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4DE54E3-0260-8F4C-ACB3-6CAF92975BA5}"/>
              </a:ext>
            </a:extLst>
          </p:cNvPr>
          <p:cNvSpPr/>
          <p:nvPr/>
        </p:nvSpPr>
        <p:spPr>
          <a:xfrm>
            <a:off x="7548563" y="2509838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8" name="TextBox 53">
            <a:extLst>
              <a:ext uri="{FF2B5EF4-FFF2-40B4-BE49-F238E27FC236}">
                <a16:creationId xmlns:a16="http://schemas.microsoft.com/office/drawing/2014/main" id="{D8340758-8876-4544-993C-DB0EB59BF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2847975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11</a:t>
            </a:r>
          </a:p>
        </p:txBody>
      </p:sp>
      <p:sp>
        <p:nvSpPr>
          <p:cNvPr id="15379" name="TextBox 52">
            <a:extLst>
              <a:ext uri="{FF2B5EF4-FFF2-40B4-BE49-F238E27FC236}">
                <a16:creationId xmlns:a16="http://schemas.microsoft.com/office/drawing/2014/main" id="{05DE3AD2-BA2F-0D4B-BFA3-3C544A94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5" y="2708275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44C58D9-68A6-DC41-95CC-8C469DF398F5}"/>
              </a:ext>
            </a:extLst>
          </p:cNvPr>
          <p:cNvCxnSpPr>
            <a:cxnSpLocks/>
          </p:cNvCxnSpPr>
          <p:nvPr/>
        </p:nvCxnSpPr>
        <p:spPr>
          <a:xfrm>
            <a:off x="2547938" y="15209838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F4A0E37-0AA8-9343-B4A9-DC2D8022FE16}"/>
              </a:ext>
            </a:extLst>
          </p:cNvPr>
          <p:cNvCxnSpPr>
            <a:cxnSpLocks/>
          </p:cNvCxnSpPr>
          <p:nvPr/>
        </p:nvCxnSpPr>
        <p:spPr>
          <a:xfrm>
            <a:off x="4972050" y="15154275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DE41672-7880-5B48-91B5-20C85D2A0DB6}"/>
              </a:ext>
            </a:extLst>
          </p:cNvPr>
          <p:cNvCxnSpPr>
            <a:cxnSpLocks/>
          </p:cNvCxnSpPr>
          <p:nvPr/>
        </p:nvCxnSpPr>
        <p:spPr>
          <a:xfrm rot="16200000">
            <a:off x="978694" y="14235907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0975C71-D0CD-9A46-A7D8-AB66C3E3C236}"/>
              </a:ext>
            </a:extLst>
          </p:cNvPr>
          <p:cNvCxnSpPr>
            <a:cxnSpLocks/>
          </p:cNvCxnSpPr>
          <p:nvPr/>
        </p:nvCxnSpPr>
        <p:spPr>
          <a:xfrm>
            <a:off x="3352800" y="13695363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206DA4E-6ABC-084A-B31C-3070D7FBEF2E}"/>
              </a:ext>
            </a:extLst>
          </p:cNvPr>
          <p:cNvCxnSpPr>
            <a:cxnSpLocks/>
          </p:cNvCxnSpPr>
          <p:nvPr/>
        </p:nvCxnSpPr>
        <p:spPr>
          <a:xfrm>
            <a:off x="6019800" y="13695363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086B41F-9843-7D42-B0B1-74F022EF0995}"/>
              </a:ext>
            </a:extLst>
          </p:cNvPr>
          <p:cNvCxnSpPr>
            <a:cxnSpLocks/>
          </p:cNvCxnSpPr>
          <p:nvPr/>
        </p:nvCxnSpPr>
        <p:spPr>
          <a:xfrm>
            <a:off x="2547938" y="12188825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2C81B0F-B958-E34B-9799-C27159B086A3}"/>
              </a:ext>
            </a:extLst>
          </p:cNvPr>
          <p:cNvCxnSpPr>
            <a:cxnSpLocks/>
          </p:cNvCxnSpPr>
          <p:nvPr/>
        </p:nvCxnSpPr>
        <p:spPr>
          <a:xfrm>
            <a:off x="4972050" y="12134850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7AED68C-49A3-2D40-A630-3F8B87458A09}"/>
              </a:ext>
            </a:extLst>
          </p:cNvPr>
          <p:cNvCxnSpPr>
            <a:cxnSpLocks/>
          </p:cNvCxnSpPr>
          <p:nvPr/>
        </p:nvCxnSpPr>
        <p:spPr>
          <a:xfrm rot="16200000">
            <a:off x="978694" y="11214894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9B3BFD2-0FF4-044C-B028-5EA33F3DB506}"/>
              </a:ext>
            </a:extLst>
          </p:cNvPr>
          <p:cNvCxnSpPr>
            <a:cxnSpLocks/>
          </p:cNvCxnSpPr>
          <p:nvPr/>
        </p:nvCxnSpPr>
        <p:spPr>
          <a:xfrm>
            <a:off x="3352800" y="10675938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00B7518-D406-3D47-B2BC-5CCF9452B63A}"/>
              </a:ext>
            </a:extLst>
          </p:cNvPr>
          <p:cNvCxnSpPr>
            <a:cxnSpLocks/>
          </p:cNvCxnSpPr>
          <p:nvPr/>
        </p:nvCxnSpPr>
        <p:spPr>
          <a:xfrm>
            <a:off x="6019800" y="10675938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3688D76-9020-5047-AF08-E30626B885AF}"/>
              </a:ext>
            </a:extLst>
          </p:cNvPr>
          <p:cNvCxnSpPr>
            <a:cxnSpLocks/>
          </p:cNvCxnSpPr>
          <p:nvPr/>
        </p:nvCxnSpPr>
        <p:spPr>
          <a:xfrm>
            <a:off x="2284413" y="9197975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E88CCA7-FD88-B44D-9ECA-6D557C8B9DBB}"/>
              </a:ext>
            </a:extLst>
          </p:cNvPr>
          <p:cNvCxnSpPr>
            <a:cxnSpLocks/>
          </p:cNvCxnSpPr>
          <p:nvPr/>
        </p:nvCxnSpPr>
        <p:spPr>
          <a:xfrm>
            <a:off x="4710113" y="9142413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D53A6FD-7136-8B4D-96A1-5CED7F5484C5}"/>
              </a:ext>
            </a:extLst>
          </p:cNvPr>
          <p:cNvCxnSpPr>
            <a:cxnSpLocks/>
          </p:cNvCxnSpPr>
          <p:nvPr/>
        </p:nvCxnSpPr>
        <p:spPr>
          <a:xfrm rot="16200000">
            <a:off x="716757" y="8224043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A0209DE-2502-D240-84A0-DF62148C2806}"/>
              </a:ext>
            </a:extLst>
          </p:cNvPr>
          <p:cNvCxnSpPr>
            <a:cxnSpLocks/>
          </p:cNvCxnSpPr>
          <p:nvPr/>
        </p:nvCxnSpPr>
        <p:spPr>
          <a:xfrm>
            <a:off x="3089275" y="7683500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6A3CDE0-7505-0B45-9EE5-94A6690BDCC5}"/>
              </a:ext>
            </a:extLst>
          </p:cNvPr>
          <p:cNvCxnSpPr>
            <a:cxnSpLocks/>
          </p:cNvCxnSpPr>
          <p:nvPr/>
        </p:nvCxnSpPr>
        <p:spPr>
          <a:xfrm>
            <a:off x="5756275" y="7683500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6A43E24-3629-8346-8DE9-184FC8036DC9}"/>
              </a:ext>
            </a:extLst>
          </p:cNvPr>
          <p:cNvCxnSpPr>
            <a:cxnSpLocks/>
          </p:cNvCxnSpPr>
          <p:nvPr/>
        </p:nvCxnSpPr>
        <p:spPr>
          <a:xfrm>
            <a:off x="2547938" y="6230938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7485DC8-8D47-D54E-BD55-8FDAF596316D}"/>
              </a:ext>
            </a:extLst>
          </p:cNvPr>
          <p:cNvCxnSpPr>
            <a:cxnSpLocks/>
          </p:cNvCxnSpPr>
          <p:nvPr/>
        </p:nvCxnSpPr>
        <p:spPr>
          <a:xfrm>
            <a:off x="4972050" y="6175375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5A5F0C4-7F89-DC42-8D0A-C740827B1AAB}"/>
              </a:ext>
            </a:extLst>
          </p:cNvPr>
          <p:cNvCxnSpPr>
            <a:cxnSpLocks/>
          </p:cNvCxnSpPr>
          <p:nvPr/>
        </p:nvCxnSpPr>
        <p:spPr>
          <a:xfrm rot="16200000">
            <a:off x="978694" y="5255419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C2A23C7-C383-8D42-AD23-5B13573C2275}"/>
              </a:ext>
            </a:extLst>
          </p:cNvPr>
          <p:cNvCxnSpPr>
            <a:cxnSpLocks/>
          </p:cNvCxnSpPr>
          <p:nvPr/>
        </p:nvCxnSpPr>
        <p:spPr>
          <a:xfrm>
            <a:off x="3352800" y="4716463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D0C7401-8094-714D-AB8E-0750DF21F872}"/>
              </a:ext>
            </a:extLst>
          </p:cNvPr>
          <p:cNvCxnSpPr>
            <a:cxnSpLocks/>
          </p:cNvCxnSpPr>
          <p:nvPr/>
        </p:nvCxnSpPr>
        <p:spPr>
          <a:xfrm>
            <a:off x="6019800" y="4716463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73C391A-7935-7D45-B497-A8CDF7024AB1}"/>
              </a:ext>
            </a:extLst>
          </p:cNvPr>
          <p:cNvCxnSpPr>
            <a:cxnSpLocks/>
          </p:cNvCxnSpPr>
          <p:nvPr/>
        </p:nvCxnSpPr>
        <p:spPr>
          <a:xfrm>
            <a:off x="4167188" y="3117850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16838"/>
          <a:stretch/>
        </p:blipFill>
        <p:spPr>
          <a:xfrm>
            <a:off x="5991225" y="16213138"/>
            <a:ext cx="3095625" cy="1037677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0D6B558-C7AA-3046-86B2-DC6702005F37}"/>
              </a:ext>
            </a:extLst>
          </p:cNvPr>
          <p:cNvCxnSpPr>
            <a:cxnSpLocks/>
          </p:cNvCxnSpPr>
          <p:nvPr/>
        </p:nvCxnSpPr>
        <p:spPr>
          <a:xfrm>
            <a:off x="1554163" y="3117850"/>
            <a:ext cx="0" cy="8556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A0DB59B-E6A5-2848-8EBC-ADA6B3822E48}"/>
              </a:ext>
            </a:extLst>
          </p:cNvPr>
          <p:cNvCxnSpPr>
            <a:cxnSpLocks/>
          </p:cNvCxnSpPr>
          <p:nvPr/>
        </p:nvCxnSpPr>
        <p:spPr>
          <a:xfrm>
            <a:off x="3244850" y="1677988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DCDD075-8F85-FA46-9517-EA044BE900EC}"/>
              </a:ext>
            </a:extLst>
          </p:cNvPr>
          <p:cNvCxnSpPr>
            <a:cxnSpLocks/>
          </p:cNvCxnSpPr>
          <p:nvPr/>
        </p:nvCxnSpPr>
        <p:spPr>
          <a:xfrm>
            <a:off x="6019800" y="1677988"/>
            <a:ext cx="0" cy="8556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4" name="TextBox 66">
            <a:extLst>
              <a:ext uri="{FF2B5EF4-FFF2-40B4-BE49-F238E27FC236}">
                <a16:creationId xmlns:a16="http://schemas.microsoft.com/office/drawing/2014/main" id="{6C343DF0-B7AD-314F-86A0-B3D415180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15479713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(1)</a:t>
            </a:r>
          </a:p>
        </p:txBody>
      </p:sp>
      <p:sp>
        <p:nvSpPr>
          <p:cNvPr id="15405" name="TextBox 67">
            <a:extLst>
              <a:ext uri="{FF2B5EF4-FFF2-40B4-BE49-F238E27FC236}">
                <a16:creationId xmlns:a16="http://schemas.microsoft.com/office/drawing/2014/main" id="{631BAC4C-55BF-0840-BE5B-A78A99157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15479713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(2)</a:t>
            </a:r>
          </a:p>
        </p:txBody>
      </p:sp>
      <p:sp>
        <p:nvSpPr>
          <p:cNvPr id="15406" name="TextBox 68">
            <a:extLst>
              <a:ext uri="{FF2B5EF4-FFF2-40B4-BE49-F238E27FC236}">
                <a16:creationId xmlns:a16="http://schemas.microsoft.com/office/drawing/2014/main" id="{AAAD6E71-8287-AA4D-9F9D-86C3C36F4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548923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(1)</a:t>
            </a:r>
          </a:p>
        </p:txBody>
      </p:sp>
      <p:sp>
        <p:nvSpPr>
          <p:cNvPr id="15407" name="TextBox 69">
            <a:extLst>
              <a:ext uri="{FF2B5EF4-FFF2-40B4-BE49-F238E27FC236}">
                <a16:creationId xmlns:a16="http://schemas.microsoft.com/office/drawing/2014/main" id="{F3409A2D-77FA-F24E-8310-054D67A71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97317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(2)</a:t>
            </a:r>
          </a:p>
        </p:txBody>
      </p:sp>
      <p:sp>
        <p:nvSpPr>
          <p:cNvPr id="15408" name="TextBox 70">
            <a:extLst>
              <a:ext uri="{FF2B5EF4-FFF2-40B4-BE49-F238E27FC236}">
                <a16:creationId xmlns:a16="http://schemas.microsoft.com/office/drawing/2014/main" id="{A70B6E64-4E5E-534A-BEFD-FD03758D8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5038" y="13970000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(1)</a:t>
            </a:r>
          </a:p>
        </p:txBody>
      </p:sp>
      <p:sp>
        <p:nvSpPr>
          <p:cNvPr id="15409" name="TextBox 71">
            <a:extLst>
              <a:ext uri="{FF2B5EF4-FFF2-40B4-BE49-F238E27FC236}">
                <a16:creationId xmlns:a16="http://schemas.microsoft.com/office/drawing/2014/main" id="{07F0B826-C5C8-7C4A-9BA9-0152828A4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1397317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(2)</a:t>
            </a:r>
          </a:p>
        </p:txBody>
      </p:sp>
      <p:sp>
        <p:nvSpPr>
          <p:cNvPr id="15410" name="TextBox 72">
            <a:extLst>
              <a:ext uri="{FF2B5EF4-FFF2-40B4-BE49-F238E27FC236}">
                <a16:creationId xmlns:a16="http://schemas.microsoft.com/office/drawing/2014/main" id="{8E1CFD29-5916-D442-98A1-4F9D8D188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1245552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(1)</a:t>
            </a:r>
          </a:p>
        </p:txBody>
      </p:sp>
      <p:sp>
        <p:nvSpPr>
          <p:cNvPr id="15411" name="TextBox 73">
            <a:extLst>
              <a:ext uri="{FF2B5EF4-FFF2-40B4-BE49-F238E27FC236}">
                <a16:creationId xmlns:a16="http://schemas.microsoft.com/office/drawing/2014/main" id="{626EDBA3-6757-7A45-9D8B-94771E652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1245552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(2)</a:t>
            </a:r>
          </a:p>
        </p:txBody>
      </p:sp>
      <p:sp>
        <p:nvSpPr>
          <p:cNvPr id="15412" name="TextBox 74">
            <a:extLst>
              <a:ext uri="{FF2B5EF4-FFF2-40B4-BE49-F238E27FC236}">
                <a16:creationId xmlns:a16="http://schemas.microsoft.com/office/drawing/2014/main" id="{5141F8DE-4974-2548-A4E4-D8B18C29F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246663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(1)</a:t>
            </a:r>
          </a:p>
        </p:txBody>
      </p:sp>
      <p:sp>
        <p:nvSpPr>
          <p:cNvPr id="15413" name="TextBox 75">
            <a:extLst>
              <a:ext uri="{FF2B5EF4-FFF2-40B4-BE49-F238E27FC236}">
                <a16:creationId xmlns:a16="http://schemas.microsoft.com/office/drawing/2014/main" id="{CC767E69-3C1D-6347-B942-1918A8755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094898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(2)</a:t>
            </a:r>
          </a:p>
        </p:txBody>
      </p:sp>
      <p:sp>
        <p:nvSpPr>
          <p:cNvPr id="15414" name="TextBox 76">
            <a:extLst>
              <a:ext uri="{FF2B5EF4-FFF2-40B4-BE49-F238E27FC236}">
                <a16:creationId xmlns:a16="http://schemas.microsoft.com/office/drawing/2014/main" id="{B35246E9-E11B-AB40-8C92-4F59A3F00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5038" y="10945813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(1)</a:t>
            </a:r>
          </a:p>
        </p:txBody>
      </p:sp>
      <p:sp>
        <p:nvSpPr>
          <p:cNvPr id="15415" name="TextBox 77">
            <a:extLst>
              <a:ext uri="{FF2B5EF4-FFF2-40B4-BE49-F238E27FC236}">
                <a16:creationId xmlns:a16="http://schemas.microsoft.com/office/drawing/2014/main" id="{2C07FF40-F6FF-9A44-97BC-BC397836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1094898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(2)</a:t>
            </a:r>
          </a:p>
        </p:txBody>
      </p:sp>
      <p:sp>
        <p:nvSpPr>
          <p:cNvPr id="15416" name="TextBox 78">
            <a:extLst>
              <a:ext uri="{FF2B5EF4-FFF2-40B4-BE49-F238E27FC236}">
                <a16:creationId xmlns:a16="http://schemas.microsoft.com/office/drawing/2014/main" id="{306D613F-2004-4841-977F-72D51EF36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788" y="9383713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(1)</a:t>
            </a:r>
          </a:p>
        </p:txBody>
      </p:sp>
      <p:sp>
        <p:nvSpPr>
          <p:cNvPr id="15417" name="TextBox 79">
            <a:extLst>
              <a:ext uri="{FF2B5EF4-FFF2-40B4-BE49-F238E27FC236}">
                <a16:creationId xmlns:a16="http://schemas.microsoft.com/office/drawing/2014/main" id="{65898A8A-8CA0-894B-8ABD-73DF421BF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088" y="9383713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(2)</a:t>
            </a:r>
          </a:p>
        </p:txBody>
      </p:sp>
      <p:sp>
        <p:nvSpPr>
          <p:cNvPr id="15418" name="TextBox 80">
            <a:extLst>
              <a:ext uri="{FF2B5EF4-FFF2-40B4-BE49-F238E27FC236}">
                <a16:creationId xmlns:a16="http://schemas.microsoft.com/office/drawing/2014/main" id="{1C611813-1CAB-144B-8929-C577E31B5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39482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(1)</a:t>
            </a:r>
          </a:p>
        </p:txBody>
      </p:sp>
      <p:sp>
        <p:nvSpPr>
          <p:cNvPr id="15419" name="TextBox 81">
            <a:extLst>
              <a:ext uri="{FF2B5EF4-FFF2-40B4-BE49-F238E27FC236}">
                <a16:creationId xmlns:a16="http://schemas.microsoft.com/office/drawing/2014/main" id="{3263B557-58C4-954D-94C5-295AF394F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787717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(2)</a:t>
            </a:r>
          </a:p>
        </p:txBody>
      </p:sp>
      <p:sp>
        <p:nvSpPr>
          <p:cNvPr id="15420" name="TextBox 82">
            <a:extLst>
              <a:ext uri="{FF2B5EF4-FFF2-40B4-BE49-F238E27FC236}">
                <a16:creationId xmlns:a16="http://schemas.microsoft.com/office/drawing/2014/main" id="{33DEEB3B-F6B0-8E43-855E-A55F34DE9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7874000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(1)</a:t>
            </a:r>
          </a:p>
        </p:txBody>
      </p:sp>
      <p:sp>
        <p:nvSpPr>
          <p:cNvPr id="15421" name="TextBox 83">
            <a:extLst>
              <a:ext uri="{FF2B5EF4-FFF2-40B4-BE49-F238E27FC236}">
                <a16:creationId xmlns:a16="http://schemas.microsoft.com/office/drawing/2014/main" id="{53E82B52-B8F9-4A4A-BB21-9BBA5EC66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75" y="787717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(2)</a:t>
            </a:r>
          </a:p>
        </p:txBody>
      </p:sp>
      <p:sp>
        <p:nvSpPr>
          <p:cNvPr id="15422" name="TextBox 84">
            <a:extLst>
              <a:ext uri="{FF2B5EF4-FFF2-40B4-BE49-F238E27FC236}">
                <a16:creationId xmlns:a16="http://schemas.microsoft.com/office/drawing/2014/main" id="{31FC2A72-7EB9-6B45-AD8B-87D8D6373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643413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(1)</a:t>
            </a:r>
          </a:p>
        </p:txBody>
      </p:sp>
      <p:sp>
        <p:nvSpPr>
          <p:cNvPr id="15423" name="TextBox 85">
            <a:extLst>
              <a:ext uri="{FF2B5EF4-FFF2-40B4-BE49-F238E27FC236}">
                <a16:creationId xmlns:a16="http://schemas.microsoft.com/office/drawing/2014/main" id="{C6A4DC0B-C762-8641-820F-E030A7C0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643413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(2)</a:t>
            </a:r>
          </a:p>
        </p:txBody>
      </p:sp>
      <p:sp>
        <p:nvSpPr>
          <p:cNvPr id="15424" name="TextBox 86">
            <a:extLst>
              <a:ext uri="{FF2B5EF4-FFF2-40B4-BE49-F238E27FC236}">
                <a16:creationId xmlns:a16="http://schemas.microsoft.com/office/drawing/2014/main" id="{8BF03215-25BA-4842-B082-3E797FE43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6445250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(1)</a:t>
            </a:r>
          </a:p>
        </p:txBody>
      </p:sp>
      <p:sp>
        <p:nvSpPr>
          <p:cNvPr id="15425" name="TextBox 87">
            <a:extLst>
              <a:ext uri="{FF2B5EF4-FFF2-40B4-BE49-F238E27FC236}">
                <a16:creationId xmlns:a16="http://schemas.microsoft.com/office/drawing/2014/main" id="{47B48F6C-86DB-2147-879B-FC1FA5607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4927600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(2)</a:t>
            </a:r>
          </a:p>
        </p:txBody>
      </p:sp>
      <p:sp>
        <p:nvSpPr>
          <p:cNvPr id="15426" name="TextBox 88">
            <a:extLst>
              <a:ext uri="{FF2B5EF4-FFF2-40B4-BE49-F238E27FC236}">
                <a16:creationId xmlns:a16="http://schemas.microsoft.com/office/drawing/2014/main" id="{BC347397-07C8-CC40-9946-0EE33199B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238" y="492442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(1)</a:t>
            </a:r>
          </a:p>
        </p:txBody>
      </p:sp>
      <p:sp>
        <p:nvSpPr>
          <p:cNvPr id="15427" name="TextBox 89">
            <a:extLst>
              <a:ext uri="{FF2B5EF4-FFF2-40B4-BE49-F238E27FC236}">
                <a16:creationId xmlns:a16="http://schemas.microsoft.com/office/drawing/2014/main" id="{C4E854A6-2F1F-DF4D-BEB2-A5947F68B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238" y="4927600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Summer Term (2)</a:t>
            </a:r>
          </a:p>
        </p:txBody>
      </p:sp>
      <p:sp>
        <p:nvSpPr>
          <p:cNvPr id="15428" name="TextBox 90">
            <a:extLst>
              <a:ext uri="{FF2B5EF4-FFF2-40B4-BE49-F238E27FC236}">
                <a16:creationId xmlns:a16="http://schemas.microsoft.com/office/drawing/2014/main" id="{2DEAB6F2-BCE6-184E-9336-3607BB5DD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345122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(1)</a:t>
            </a:r>
          </a:p>
        </p:txBody>
      </p:sp>
      <p:sp>
        <p:nvSpPr>
          <p:cNvPr id="15429" name="TextBox 91">
            <a:extLst>
              <a:ext uri="{FF2B5EF4-FFF2-40B4-BE49-F238E27FC236}">
                <a16:creationId xmlns:a16="http://schemas.microsoft.com/office/drawing/2014/main" id="{BC4EF676-C30C-AF48-9230-7920D63B6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347503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Autumn Term (2)</a:t>
            </a:r>
          </a:p>
        </p:txBody>
      </p:sp>
      <p:sp>
        <p:nvSpPr>
          <p:cNvPr id="15430" name="TextBox 92">
            <a:extLst>
              <a:ext uri="{FF2B5EF4-FFF2-40B4-BE49-F238E27FC236}">
                <a16:creationId xmlns:a16="http://schemas.microsoft.com/office/drawing/2014/main" id="{AE72C539-F2E0-6249-B1BF-2A943739D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197008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(1)</a:t>
            </a:r>
          </a:p>
        </p:txBody>
      </p:sp>
      <p:sp>
        <p:nvSpPr>
          <p:cNvPr id="15431" name="TextBox 93">
            <a:extLst>
              <a:ext uri="{FF2B5EF4-FFF2-40B4-BE49-F238E27FC236}">
                <a16:creationId xmlns:a16="http://schemas.microsoft.com/office/drawing/2014/main" id="{02BCB5D7-1C98-4645-B3D7-BDD924EC6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58975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Spring Term (2)</a:t>
            </a:r>
          </a:p>
        </p:txBody>
      </p:sp>
      <p:sp>
        <p:nvSpPr>
          <p:cNvPr id="15432" name="TextBox 94">
            <a:extLst>
              <a:ext uri="{FF2B5EF4-FFF2-40B4-BE49-F238E27FC236}">
                <a16:creationId xmlns:a16="http://schemas.microsoft.com/office/drawing/2014/main" id="{32E3DEE8-A7A8-0949-B19B-B17127478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775" y="1989138"/>
            <a:ext cx="200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dirty="0">
                <a:latin typeface="Gill Sans MT" panose="020B0502020104020203" pitchFamily="34" charset="0"/>
              </a:rPr>
              <a:t>Summer Term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32979"/>
              </p:ext>
            </p:extLst>
          </p:nvPr>
        </p:nvGraphicFramePr>
        <p:xfrm>
          <a:off x="1727200" y="344106"/>
          <a:ext cx="76835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800">
                  <a:extLst>
                    <a:ext uri="{9D8B030D-6E8A-4147-A177-3AD203B41FA5}">
                      <a16:colId xmlns:a16="http://schemas.microsoft.com/office/drawing/2014/main" val="1032766504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299130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>
                          <a:latin typeface="Gill Sans MT" panose="020B0502020104020203" pitchFamily="34" charset="0"/>
                        </a:rPr>
                        <a:t>Subject: Physical Education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Gill Sans MT" panose="020B0502020104020203" pitchFamily="34" charset="0"/>
                        </a:rPr>
                        <a:t>Curriculum Journey</a:t>
                      </a:r>
                      <a:r>
                        <a:rPr lang="en-GB" sz="1400" baseline="0">
                          <a:latin typeface="Gill Sans MT" panose="020B0502020104020203" pitchFamily="34" charset="0"/>
                        </a:rPr>
                        <a:t> Map 2021-22</a:t>
                      </a:r>
                      <a:endParaRPr lang="en-GB" sz="140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84321"/>
                  </a:ext>
                </a:extLst>
              </a:tr>
            </a:tbl>
          </a:graphicData>
        </a:graphic>
      </p:graphicFrame>
      <p:pic>
        <p:nvPicPr>
          <p:cNvPr id="1028" name="Picture 4" descr="AQA – education charity providing GCSEs, A-levels and suppo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73" y="1016274"/>
            <a:ext cx="1212850" cy="112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8218488" y="1540447"/>
            <a:ext cx="1325562" cy="1032210"/>
          </a:xfrm>
          <a:prstGeom prst="rightArrow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258762" y="17072374"/>
            <a:ext cx="338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>
                <a:latin typeface="Gill Sans MT" panose="020B0502020104020203" pitchFamily="34" charset="0"/>
              </a:rPr>
              <a:t>Enjoy – Respect – Achieve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D84CC70-E854-E045-ADA6-41BBF23DE442}"/>
              </a:ext>
            </a:extLst>
          </p:cNvPr>
          <p:cNvSpPr/>
          <p:nvPr/>
        </p:nvSpPr>
        <p:spPr>
          <a:xfrm>
            <a:off x="7548563" y="14771687"/>
            <a:ext cx="1620837" cy="16208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85" name="TextBox 53">
            <a:extLst>
              <a:ext uri="{FF2B5EF4-FFF2-40B4-BE49-F238E27FC236}">
                <a16:creationId xmlns:a16="http://schemas.microsoft.com/office/drawing/2014/main" id="{B3D2BB43-4B56-9044-A365-5A329D44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4" y="15178861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7</a:t>
            </a:r>
          </a:p>
        </p:txBody>
      </p:sp>
      <p:sp>
        <p:nvSpPr>
          <p:cNvPr id="86" name="TextBox 52">
            <a:extLst>
              <a:ext uri="{FF2B5EF4-FFF2-40B4-BE49-F238E27FC236}">
                <a16:creationId xmlns:a16="http://schemas.microsoft.com/office/drawing/2014/main" id="{DD10BAF9-7DA3-D048-AB2D-609C7E0E4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5" y="15046873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87" name="Right Arrow 86"/>
          <p:cNvSpPr/>
          <p:nvPr/>
        </p:nvSpPr>
        <p:spPr>
          <a:xfrm>
            <a:off x="5568950" y="16355117"/>
            <a:ext cx="1466056" cy="1062694"/>
          </a:xfrm>
          <a:prstGeom prst="rightArrow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66">
            <a:extLst>
              <a:ext uri="{FF2B5EF4-FFF2-40B4-BE49-F238E27FC236}">
                <a16:creationId xmlns:a16="http://schemas.microsoft.com/office/drawing/2014/main" id="{6C343DF0-B7AD-314F-86A0-B3D415180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16747964"/>
            <a:ext cx="3570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      SATs                     Parkfield induction days</a:t>
            </a:r>
          </a:p>
        </p:txBody>
      </p:sp>
      <p:sp>
        <p:nvSpPr>
          <p:cNvPr id="89" name="TextBox 94">
            <a:extLst>
              <a:ext uri="{FF2B5EF4-FFF2-40B4-BE49-F238E27FC236}">
                <a16:creationId xmlns:a16="http://schemas.microsoft.com/office/drawing/2014/main" id="{32E3DEE8-A7A8-0949-B19B-B17127478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4" y="754453"/>
            <a:ext cx="81661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Physical Education - </a:t>
            </a:r>
            <a:r>
              <a:rPr lang="en-US" sz="110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Physical education provides cognitive content and instruction designed to develop motor skills, knowledge, and behaviors for physical activity and physical fitness. </a:t>
            </a:r>
            <a:r>
              <a:rPr lang="en-US" sz="1100">
                <a:solidFill>
                  <a:srgbClr val="202124"/>
                </a:solidFill>
                <a:latin typeface="arial" panose="020B0604020202020204" pitchFamily="34" charset="0"/>
              </a:rPr>
              <a:t>P</a:t>
            </a:r>
            <a:r>
              <a:rPr lang="en-US" sz="110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hysical education can provide students with the ability and confidence to be physically active for a lifetime.</a:t>
            </a:r>
            <a:endParaRPr lang="en-US" altLang="en-US" sz="1200">
              <a:latin typeface="Gill Sans MT" panose="020B0502020104020203" pitchFamily="34" charset="0"/>
            </a:endParaRPr>
          </a:p>
        </p:txBody>
      </p:sp>
      <p:sp>
        <p:nvSpPr>
          <p:cNvPr id="90" name="TextBox 94">
            <a:extLst>
              <a:ext uri="{FF2B5EF4-FFF2-40B4-BE49-F238E27FC236}">
                <a16:creationId xmlns:a16="http://schemas.microsoft.com/office/drawing/2014/main" id="{32E3DEE8-A7A8-0949-B19B-B17127478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3" y="1345886"/>
            <a:ext cx="6140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">
                <a:latin typeface="Gill Sans MT" panose="020B0502020104020203" pitchFamily="34" charset="0"/>
              </a:rPr>
              <a:t>Career pathways:  Teacher, Physiotherapist, Lecturer, Sports Coach, Lifeguard, Sports Development Officer, Strength and Conditioning Coach, Fitness Instructor</a:t>
            </a:r>
            <a:endParaRPr lang="en-US" altLang="en-US" sz="1200" b="1">
              <a:latin typeface="Gill Sans MT" panose="020B05020201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10632" y="16731976"/>
            <a:ext cx="3480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latin typeface="Gill Sans MT" panose="020B0502020104020203" pitchFamily="34" charset="0"/>
              </a:rPr>
              <a:t>Your SUBJECT Parkfield journey starts here…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248819"/>
            <a:ext cx="1212669" cy="11163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D1C367-7924-475E-AECD-A0D274F63755}"/>
              </a:ext>
            </a:extLst>
          </p:cNvPr>
          <p:cNvSpPr txBox="1"/>
          <p:nvPr/>
        </p:nvSpPr>
        <p:spPr>
          <a:xfrm>
            <a:off x="4961732" y="15843655"/>
            <a:ext cx="1373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Football/Netball</a:t>
            </a:r>
          </a:p>
          <a:p>
            <a:pPr algn="ctr"/>
            <a:r>
              <a:rPr lang="en-GB" sz="1000" b="1"/>
              <a:t>(Creating a positive environment for Physical Education)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0D5DFF9-1A84-4036-965C-6F238C805F34}"/>
              </a:ext>
            </a:extLst>
          </p:cNvPr>
          <p:cNvSpPr txBox="1"/>
          <p:nvPr/>
        </p:nvSpPr>
        <p:spPr>
          <a:xfrm>
            <a:off x="2674994" y="15955249"/>
            <a:ext cx="20402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Rugby/Basketball</a:t>
            </a:r>
          </a:p>
          <a:p>
            <a:pPr algn="ctr"/>
            <a:r>
              <a:rPr lang="en-GB" sz="1000" b="1"/>
              <a:t>(Creating a positive environment for Physical Education)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64D0477-A21D-4B6C-803E-D064A4D0ED0C}"/>
              </a:ext>
            </a:extLst>
          </p:cNvPr>
          <p:cNvSpPr txBox="1"/>
          <p:nvPr/>
        </p:nvSpPr>
        <p:spPr>
          <a:xfrm>
            <a:off x="895259" y="14379403"/>
            <a:ext cx="1842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Cricket/Ball Skills</a:t>
            </a:r>
          </a:p>
          <a:p>
            <a:pPr algn="ctr"/>
            <a:r>
              <a:rPr lang="en-GB" sz="1000" b="1"/>
              <a:t>(Creating a positive environment for Physical Education)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50E1EC0-2B8F-409B-94D7-D62EE51B860E}"/>
              </a:ext>
            </a:extLst>
          </p:cNvPr>
          <p:cNvSpPr txBox="1"/>
          <p:nvPr/>
        </p:nvSpPr>
        <p:spPr>
          <a:xfrm>
            <a:off x="3355977" y="14450665"/>
            <a:ext cx="2000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Athletics</a:t>
            </a:r>
          </a:p>
          <a:p>
            <a:pPr algn="ctr"/>
            <a:r>
              <a:rPr lang="en-GB" sz="1000" b="1"/>
              <a:t>(Creating a positive environment for Physical Education)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88907EA-0721-4B94-BCEB-8DD1C6D03CF6}"/>
              </a:ext>
            </a:extLst>
          </p:cNvPr>
          <p:cNvSpPr txBox="1"/>
          <p:nvPr/>
        </p:nvSpPr>
        <p:spPr>
          <a:xfrm>
            <a:off x="5880985" y="14423133"/>
            <a:ext cx="1875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Rounders/Softball</a:t>
            </a:r>
          </a:p>
          <a:p>
            <a:pPr algn="ctr"/>
            <a:r>
              <a:rPr lang="en-GB" sz="1000" b="1"/>
              <a:t>(Creating a positive environment for Physical Education)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D1614DF-0103-43E6-97C7-D8DB165CF1EC}"/>
              </a:ext>
            </a:extLst>
          </p:cNvPr>
          <p:cNvSpPr txBox="1"/>
          <p:nvPr/>
        </p:nvSpPr>
        <p:spPr>
          <a:xfrm>
            <a:off x="5054144" y="12991350"/>
            <a:ext cx="1789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Football/Netball</a:t>
            </a:r>
          </a:p>
          <a:p>
            <a:pPr algn="ctr"/>
            <a:r>
              <a:rPr lang="en-GB" sz="1000" b="1"/>
              <a:t>(Broadening sporting experience)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F986666-C16F-435F-A4CE-3399AC0317D6}"/>
              </a:ext>
            </a:extLst>
          </p:cNvPr>
          <p:cNvSpPr txBox="1"/>
          <p:nvPr/>
        </p:nvSpPr>
        <p:spPr>
          <a:xfrm>
            <a:off x="777081" y="15917186"/>
            <a:ext cx="17360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Sports Leaders/Fitness Training</a:t>
            </a:r>
          </a:p>
          <a:p>
            <a:pPr algn="ctr"/>
            <a:r>
              <a:rPr lang="en-GB" sz="1000" b="1"/>
              <a:t>(Creating a positive environment for Physical Education)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3A9D752-5FB5-4047-BACB-3C3C804F6253}"/>
              </a:ext>
            </a:extLst>
          </p:cNvPr>
          <p:cNvSpPr txBox="1"/>
          <p:nvPr/>
        </p:nvSpPr>
        <p:spPr>
          <a:xfrm>
            <a:off x="6173470" y="11424038"/>
            <a:ext cx="1631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Rounders/Softball</a:t>
            </a:r>
          </a:p>
          <a:p>
            <a:pPr algn="ctr"/>
            <a:r>
              <a:rPr lang="en-GB" sz="1000" b="1"/>
              <a:t>(Broadening sporting experience)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352929B-2FBD-4624-AD74-35E5DD15D0DF}"/>
              </a:ext>
            </a:extLst>
          </p:cNvPr>
          <p:cNvSpPr txBox="1"/>
          <p:nvPr/>
        </p:nvSpPr>
        <p:spPr>
          <a:xfrm>
            <a:off x="902266" y="11355373"/>
            <a:ext cx="1477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Cricket/Ball Skills</a:t>
            </a:r>
          </a:p>
          <a:p>
            <a:pPr algn="ctr"/>
            <a:r>
              <a:rPr lang="en-GB" sz="1000" b="1"/>
              <a:t>(Broadening sporting experience)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22C2634-361E-49D9-8DB2-5269DF3C0371}"/>
              </a:ext>
            </a:extLst>
          </p:cNvPr>
          <p:cNvSpPr txBox="1"/>
          <p:nvPr/>
        </p:nvSpPr>
        <p:spPr>
          <a:xfrm>
            <a:off x="3358031" y="11386956"/>
            <a:ext cx="1875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Athletics</a:t>
            </a:r>
          </a:p>
          <a:p>
            <a:pPr algn="ctr"/>
            <a:r>
              <a:rPr lang="en-GB" sz="1000" b="1"/>
              <a:t>(Broadening sporting experience)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7E57FC0-71AF-47B0-82FF-E25E1D173019}"/>
              </a:ext>
            </a:extLst>
          </p:cNvPr>
          <p:cNvSpPr txBox="1"/>
          <p:nvPr/>
        </p:nvSpPr>
        <p:spPr>
          <a:xfrm>
            <a:off x="2625391" y="12982793"/>
            <a:ext cx="14862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Rugby/Basketball</a:t>
            </a:r>
          </a:p>
          <a:p>
            <a:pPr algn="ctr"/>
            <a:r>
              <a:rPr lang="en-GB" sz="1000" b="1"/>
              <a:t>(Broadening sporting experience)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15F1946-8109-4D5A-9BDC-9DE4CCC073FA}"/>
              </a:ext>
            </a:extLst>
          </p:cNvPr>
          <p:cNvSpPr txBox="1"/>
          <p:nvPr/>
        </p:nvSpPr>
        <p:spPr>
          <a:xfrm>
            <a:off x="4732974" y="9920078"/>
            <a:ext cx="2240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Football/Netball</a:t>
            </a:r>
          </a:p>
          <a:p>
            <a:pPr algn="ctr"/>
            <a:r>
              <a:rPr lang="en-GB" sz="1000" b="1"/>
              <a:t>(Developing skills and embedding knowledge)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B151D24-76D4-401B-A340-D91617339A61}"/>
              </a:ext>
            </a:extLst>
          </p:cNvPr>
          <p:cNvSpPr txBox="1"/>
          <p:nvPr/>
        </p:nvSpPr>
        <p:spPr>
          <a:xfrm>
            <a:off x="3095455" y="8368268"/>
            <a:ext cx="20359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Athletics</a:t>
            </a:r>
          </a:p>
          <a:p>
            <a:pPr algn="ctr"/>
            <a:r>
              <a:rPr lang="en-GB" sz="1000" b="1"/>
              <a:t>(Developing skills and embedding knowledge)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3DED6F-FEFE-46E6-BF95-544D11CEACCB}"/>
              </a:ext>
            </a:extLst>
          </p:cNvPr>
          <p:cNvSpPr txBox="1"/>
          <p:nvPr/>
        </p:nvSpPr>
        <p:spPr>
          <a:xfrm>
            <a:off x="632956" y="9872671"/>
            <a:ext cx="181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Sports Leaders/Fitness Training</a:t>
            </a:r>
          </a:p>
          <a:p>
            <a:pPr algn="ctr"/>
            <a:r>
              <a:rPr lang="en-GB" sz="1000" b="1"/>
              <a:t>(Developing skills and embedding knowledge)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529EADD-CD33-42A0-A661-B6782789D326}"/>
              </a:ext>
            </a:extLst>
          </p:cNvPr>
          <p:cNvSpPr txBox="1"/>
          <p:nvPr/>
        </p:nvSpPr>
        <p:spPr>
          <a:xfrm>
            <a:off x="848692" y="8351563"/>
            <a:ext cx="1814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Cricket/Ball Skills</a:t>
            </a:r>
          </a:p>
          <a:p>
            <a:pPr algn="ctr"/>
            <a:r>
              <a:rPr lang="en-GB" sz="1000" b="1"/>
              <a:t>(Developing skills and embedding knowledge)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9C77856-D703-46B3-B189-C457775F2DB3}"/>
              </a:ext>
            </a:extLst>
          </p:cNvPr>
          <p:cNvSpPr txBox="1"/>
          <p:nvPr/>
        </p:nvSpPr>
        <p:spPr>
          <a:xfrm>
            <a:off x="5131442" y="6891973"/>
            <a:ext cx="1836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Football/Netball</a:t>
            </a:r>
          </a:p>
          <a:p>
            <a:pPr algn="ctr"/>
            <a:r>
              <a:rPr lang="en-GB" sz="1000" b="1"/>
              <a:t>(Striving and thriving in PE)</a:t>
            </a:r>
          </a:p>
          <a:p>
            <a:pPr algn="ctr"/>
            <a:r>
              <a:rPr lang="en-GB" sz="1000" b="1"/>
              <a:t>BTEC Students -  Unit 1 Fitness for Sport and Exercise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5A7BB01-E686-4824-8BE3-9326C2BF0693}"/>
              </a:ext>
            </a:extLst>
          </p:cNvPr>
          <p:cNvSpPr txBox="1"/>
          <p:nvPr/>
        </p:nvSpPr>
        <p:spPr>
          <a:xfrm>
            <a:off x="4329563" y="3911313"/>
            <a:ext cx="214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Fitness Training </a:t>
            </a:r>
            <a:r>
              <a:rPr lang="en-GB" sz="1000" b="1" dirty="0"/>
              <a:t>(Creating healthy and active futures)</a:t>
            </a:r>
          </a:p>
        </p:txBody>
      </p:sp>
      <p:sp>
        <p:nvSpPr>
          <p:cNvPr id="117" name="TextBox 122">
            <a:extLst>
              <a:ext uri="{FF2B5EF4-FFF2-40B4-BE49-F238E27FC236}">
                <a16:creationId xmlns:a16="http://schemas.microsoft.com/office/drawing/2014/main" id="{2894E94C-D45C-4B40-9864-DAEFA9E9E68A}"/>
              </a:ext>
            </a:extLst>
          </p:cNvPr>
          <p:cNvSpPr txBox="1"/>
          <p:nvPr/>
        </p:nvSpPr>
        <p:spPr>
          <a:xfrm>
            <a:off x="8264525" y="4380080"/>
            <a:ext cx="1035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200"/>
              <a:t>End of year examinations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C8B5B85-FDDF-4864-865B-64CB867596DF}"/>
              </a:ext>
            </a:extLst>
          </p:cNvPr>
          <p:cNvSpPr txBox="1"/>
          <p:nvPr/>
        </p:nvSpPr>
        <p:spPr>
          <a:xfrm>
            <a:off x="6063888" y="2361437"/>
            <a:ext cx="1630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Athletics/Cricket/Rounders</a:t>
            </a:r>
          </a:p>
          <a:p>
            <a:pPr algn="ctr"/>
            <a:r>
              <a:rPr lang="en-GB" sz="1000" b="1" dirty="0"/>
              <a:t>(Creating healthy and active </a:t>
            </a:r>
          </a:p>
          <a:p>
            <a:pPr algn="ctr"/>
            <a:r>
              <a:rPr lang="en-GB" sz="1000" b="1" dirty="0"/>
              <a:t>futures)</a:t>
            </a:r>
          </a:p>
          <a:p>
            <a:pPr algn="ctr"/>
            <a:r>
              <a:rPr lang="en-GB" sz="1000" b="1" dirty="0"/>
              <a:t>BTEC course completed </a:t>
            </a:r>
          </a:p>
          <a:p>
            <a:pPr algn="ctr"/>
            <a:endParaRPr lang="en-GB" sz="1000" b="1" dirty="0"/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37E287A5-4026-4E49-B382-7EE8F11C19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5755" y="2289672"/>
            <a:ext cx="1327715" cy="877114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290DCE7D-A2BA-4FC1-A4FE-B0A315870888}"/>
              </a:ext>
            </a:extLst>
          </p:cNvPr>
          <p:cNvSpPr txBox="1"/>
          <p:nvPr/>
        </p:nvSpPr>
        <p:spPr>
          <a:xfrm>
            <a:off x="627522" y="12974959"/>
            <a:ext cx="1656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Sports Leaders/Fitness Training</a:t>
            </a:r>
          </a:p>
          <a:p>
            <a:pPr algn="ctr"/>
            <a:r>
              <a:rPr lang="en-GB" sz="1000" b="1"/>
              <a:t>(Broadening sporting experience)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E69CC8F-E31F-46AA-B401-B84E9192D568}"/>
              </a:ext>
            </a:extLst>
          </p:cNvPr>
          <p:cNvSpPr txBox="1"/>
          <p:nvPr/>
        </p:nvSpPr>
        <p:spPr>
          <a:xfrm>
            <a:off x="2310706" y="9927045"/>
            <a:ext cx="2240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Rugby/Basketball</a:t>
            </a:r>
          </a:p>
          <a:p>
            <a:pPr algn="ctr"/>
            <a:r>
              <a:rPr lang="en-GB" sz="1000" b="1"/>
              <a:t>(Developing skills and embedding knowledge)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9720E2E-666F-46B7-B72C-A89CE70093EA}"/>
              </a:ext>
            </a:extLst>
          </p:cNvPr>
          <p:cNvSpPr txBox="1"/>
          <p:nvPr/>
        </p:nvSpPr>
        <p:spPr>
          <a:xfrm>
            <a:off x="5891848" y="8417414"/>
            <a:ext cx="18364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1"/>
              <a:t>Rounders/Softball</a:t>
            </a:r>
          </a:p>
          <a:p>
            <a:pPr algn="ctr"/>
            <a:r>
              <a:rPr lang="en-GB" sz="1000" b="1"/>
              <a:t>(Developing skills and embedding knowledge)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F80A19F-D383-4A94-9DC8-BC96A8BB829E}"/>
              </a:ext>
            </a:extLst>
          </p:cNvPr>
          <p:cNvSpPr txBox="1"/>
          <p:nvPr/>
        </p:nvSpPr>
        <p:spPr>
          <a:xfrm>
            <a:off x="2689451" y="6906912"/>
            <a:ext cx="1836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Basketball</a:t>
            </a:r>
          </a:p>
          <a:p>
            <a:pPr algn="ctr"/>
            <a:r>
              <a:rPr lang="en-GB" sz="1000" b="1"/>
              <a:t>(Striving and thriving in PE)</a:t>
            </a:r>
          </a:p>
          <a:p>
            <a:pPr algn="ctr"/>
            <a:r>
              <a:rPr lang="en-GB" sz="1000" b="1"/>
              <a:t>BTEC Students -  Unit 1 Fitness for Sport and Exercise</a:t>
            </a:r>
          </a:p>
          <a:p>
            <a:pPr algn="ctr"/>
            <a:endParaRPr lang="en-GB" sz="1000" b="1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791180B-D96C-4ABF-8861-F115E633F8DA}"/>
              </a:ext>
            </a:extLst>
          </p:cNvPr>
          <p:cNvSpPr txBox="1"/>
          <p:nvPr/>
        </p:nvSpPr>
        <p:spPr>
          <a:xfrm>
            <a:off x="727119" y="6930712"/>
            <a:ext cx="1836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Fitness Training</a:t>
            </a:r>
          </a:p>
          <a:p>
            <a:pPr algn="ctr"/>
            <a:r>
              <a:rPr lang="en-GB" sz="1000" b="1"/>
              <a:t>(Striving and thriving in PE)</a:t>
            </a:r>
          </a:p>
          <a:p>
            <a:pPr algn="ctr"/>
            <a:r>
              <a:rPr lang="en-GB" sz="1000" b="1"/>
              <a:t>BTEC Students -  Unit 6 Leading Sports Activities</a:t>
            </a:r>
          </a:p>
          <a:p>
            <a:pPr algn="ctr"/>
            <a:endParaRPr lang="en-GB" sz="1000" b="1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C702B9A-D76D-4976-9EF8-17A0EEE82B2F}"/>
              </a:ext>
            </a:extLst>
          </p:cNvPr>
          <p:cNvSpPr txBox="1"/>
          <p:nvPr/>
        </p:nvSpPr>
        <p:spPr>
          <a:xfrm>
            <a:off x="938531" y="5428774"/>
            <a:ext cx="1836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Cricket/Ball Skills</a:t>
            </a:r>
          </a:p>
          <a:p>
            <a:pPr algn="ctr"/>
            <a:r>
              <a:rPr lang="en-GB" sz="1000" b="1"/>
              <a:t>(Striving and thriving in PE)</a:t>
            </a:r>
          </a:p>
          <a:p>
            <a:pPr algn="ctr"/>
            <a:r>
              <a:rPr lang="en-GB" sz="1000" b="1"/>
              <a:t>BTEC Students -  Unit 6 Leading Sports Activities</a:t>
            </a:r>
          </a:p>
          <a:p>
            <a:pPr algn="ctr"/>
            <a:endParaRPr lang="en-GB" sz="1000" b="1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2DE2367-2D89-490E-9161-F10B7802CF1E}"/>
              </a:ext>
            </a:extLst>
          </p:cNvPr>
          <p:cNvSpPr txBox="1"/>
          <p:nvPr/>
        </p:nvSpPr>
        <p:spPr>
          <a:xfrm>
            <a:off x="3371836" y="5398017"/>
            <a:ext cx="1836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Athletics</a:t>
            </a:r>
          </a:p>
          <a:p>
            <a:pPr algn="ctr"/>
            <a:r>
              <a:rPr lang="en-GB" sz="1000" b="1"/>
              <a:t>(Striving and thriving in PE)</a:t>
            </a:r>
          </a:p>
          <a:p>
            <a:pPr algn="ctr"/>
            <a:r>
              <a:rPr lang="en-GB" sz="1000" b="1"/>
              <a:t>BTEC Students -  Unit 2 Practical Sports Performance</a:t>
            </a:r>
          </a:p>
          <a:p>
            <a:pPr algn="ctr"/>
            <a:endParaRPr lang="en-GB" sz="1000" b="1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EBD0711-AAA8-4E47-9841-689004291A2D}"/>
              </a:ext>
            </a:extLst>
          </p:cNvPr>
          <p:cNvSpPr txBox="1"/>
          <p:nvPr/>
        </p:nvSpPr>
        <p:spPr>
          <a:xfrm>
            <a:off x="5853039" y="5399405"/>
            <a:ext cx="1836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/>
              <a:t>Rounders/Softball</a:t>
            </a:r>
          </a:p>
          <a:p>
            <a:pPr algn="ctr"/>
            <a:r>
              <a:rPr lang="en-GB" sz="1000" b="1"/>
              <a:t>(Striving and thriving in PE)</a:t>
            </a:r>
          </a:p>
          <a:p>
            <a:pPr algn="ctr"/>
            <a:r>
              <a:rPr lang="en-GB" sz="1000" b="1"/>
              <a:t>BTEC Students -  Unit 2 Practical Sports Performance</a:t>
            </a:r>
          </a:p>
          <a:p>
            <a:pPr algn="ctr"/>
            <a:endParaRPr lang="en-GB" sz="1000" b="1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BBCAA21-7B1A-4B08-BF5B-96444D6D5B8B}"/>
              </a:ext>
            </a:extLst>
          </p:cNvPr>
          <p:cNvSpPr txBox="1"/>
          <p:nvPr/>
        </p:nvSpPr>
        <p:spPr>
          <a:xfrm>
            <a:off x="1579994" y="3935116"/>
            <a:ext cx="214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/>
              <a:t>Football/Badminton </a:t>
            </a:r>
          </a:p>
          <a:p>
            <a:pPr algn="ctr"/>
            <a:r>
              <a:rPr lang="en-GB" sz="1000" b="1"/>
              <a:t>(Creating healthy and active futures)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7B5A738-7B72-43F7-97D9-1A971CB53081}"/>
              </a:ext>
            </a:extLst>
          </p:cNvPr>
          <p:cNvSpPr txBox="1"/>
          <p:nvPr/>
        </p:nvSpPr>
        <p:spPr>
          <a:xfrm>
            <a:off x="1045234" y="2384502"/>
            <a:ext cx="16608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Basketball/Yoga</a:t>
            </a:r>
          </a:p>
          <a:p>
            <a:pPr algn="ctr"/>
            <a:r>
              <a:rPr lang="en-GB" sz="1000" b="1" dirty="0"/>
              <a:t>(Creating healthy and active futures)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58B839E-3498-423D-AB46-591FA694DEF6}"/>
              </a:ext>
            </a:extLst>
          </p:cNvPr>
          <p:cNvSpPr txBox="1"/>
          <p:nvPr/>
        </p:nvSpPr>
        <p:spPr>
          <a:xfrm>
            <a:off x="3247568" y="2393722"/>
            <a:ext cx="17244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/>
              <a:t>Team Games</a:t>
            </a:r>
          </a:p>
          <a:p>
            <a:pPr algn="ctr"/>
            <a:r>
              <a:rPr lang="en-GB" sz="1000" b="1"/>
              <a:t>(Creating healthy and active futures)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776962-8B88-4AA3-B163-2C22F332C3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492" y="3001899"/>
            <a:ext cx="1125102" cy="15894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A9E591C-9070-4B36-B570-AA334860BD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2348" y="7096346"/>
            <a:ext cx="1968988" cy="122947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E7B3764-2E88-42C9-AAEC-E4FFF478CA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28268" y="10373695"/>
            <a:ext cx="1369183" cy="98167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0661D9A-8836-4304-B780-18AEA6EF70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8909" y="13496977"/>
            <a:ext cx="1801344" cy="10121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9FD9CB03340D4D8C321F5F41898929" ma:contentTypeVersion="13" ma:contentTypeDescription="Create a new document." ma:contentTypeScope="" ma:versionID="54ac8c820c414ef7bf24a718dd1671fe">
  <xsd:schema xmlns:xsd="http://www.w3.org/2001/XMLSchema" xmlns:xs="http://www.w3.org/2001/XMLSchema" xmlns:p="http://schemas.microsoft.com/office/2006/metadata/properties" xmlns:ns2="98fcf2d2-7124-416f-abc6-fabe30c8ce85" xmlns:ns3="de169bd9-0c56-4de8-8435-288b57284c8f" targetNamespace="http://schemas.microsoft.com/office/2006/metadata/properties" ma:root="true" ma:fieldsID="1dc570931bc8239c11fc130d80cebbcd" ns2:_="" ns3:_="">
    <xsd:import namespace="98fcf2d2-7124-416f-abc6-fabe30c8ce85"/>
    <xsd:import namespace="de169bd9-0c56-4de8-8435-288b57284c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cf2d2-7124-416f-abc6-fabe30c8c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169bd9-0c56-4de8-8435-288b57284c8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e169bd9-0c56-4de8-8435-288b57284c8f">
      <UserInfo>
        <DisplayName>Mr A Lloyd</DisplayName>
        <AccountId>46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3A4D259-8773-4B76-8CE1-CD19031DB82A}">
  <ds:schemaRefs>
    <ds:schemaRef ds:uri="98fcf2d2-7124-416f-abc6-fabe30c8ce85"/>
    <ds:schemaRef ds:uri="de169bd9-0c56-4de8-8435-288b57284c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9A02BFF-E4E1-4B0D-A8E4-79B5096CD2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C87CD-9FC7-424F-B466-5A9B29A3E33A}">
  <ds:schemaRefs>
    <ds:schemaRef ds:uri="http://schemas.microsoft.com/office/2006/metadata/properties"/>
    <ds:schemaRef ds:uri="http://schemas.microsoft.com/office/infopath/2007/PartnerControls"/>
    <ds:schemaRef ds:uri="de169bd9-0c56-4de8-8435-288b57284c8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595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Dax-Regular</vt:lpstr>
      <vt:lpstr>Gill Sans MT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A Lloyd</cp:lastModifiedBy>
  <cp:revision>1</cp:revision>
  <cp:lastPrinted>2020-02-16T00:04:46Z</cp:lastPrinted>
  <dcterms:created xsi:type="dcterms:W3CDTF">2018-02-08T08:28:53Z</dcterms:created>
  <dcterms:modified xsi:type="dcterms:W3CDTF">2022-02-08T10:11:21Z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0x010100B19FD9CB03340D4D8C321F5F41898929</vt:lpwstr>
  </property>
</Properties>
</file>